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74" r:id="rId11"/>
    <p:sldId id="270" r:id="rId12"/>
    <p:sldId id="264" r:id="rId13"/>
    <p:sldId id="271" r:id="rId14"/>
    <p:sldId id="265" r:id="rId15"/>
    <p:sldId id="266" r:id="rId16"/>
    <p:sldId id="267" r:id="rId17"/>
    <p:sldId id="268" r:id="rId18"/>
    <p:sldId id="272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 trans="0" smoothness="1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lavigne/CarND-Detect-Lane-Lines-And-Vehicl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clavigne/CarND-Detect-Lane-Lines-And-Vehic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AI Driver in Baby Steps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Identifying Lane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5636" y="6301409"/>
            <a:ext cx="94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https://github.com/ericlavigne/CarND-Detect-Lane-Lines-And-Vehicles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23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1. Identify Lane Marking Pixels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25" y="1728609"/>
            <a:ext cx="5327374" cy="4948107"/>
          </a:xfrm>
        </p:spPr>
      </p:pic>
    </p:spTree>
    <p:extLst>
      <p:ext uri="{BB962C8B-B14F-4D97-AF65-F5344CB8AC3E}">
        <p14:creationId xmlns:p14="http://schemas.microsoft.com/office/powerpoint/2010/main" val="23929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1. Identify Lane Marking Pixels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5" y="2230652"/>
            <a:ext cx="11649334" cy="2855056"/>
          </a:xfrm>
        </p:spPr>
      </p:pic>
      <p:sp>
        <p:nvSpPr>
          <p:cNvPr id="6" name="TextBox 5"/>
          <p:cNvSpPr txBox="1"/>
          <p:nvPr/>
        </p:nvSpPr>
        <p:spPr>
          <a:xfrm>
            <a:off x="3452117" y="5404207"/>
            <a:ext cx="5188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Layer Depths:</a:t>
            </a:r>
          </a:p>
          <a:p>
            <a:r>
              <a:rPr lang="en-US" sz="3200" dirty="0"/>
              <a:t>3  20  30  30  30  20  10  1</a:t>
            </a:r>
          </a:p>
        </p:txBody>
      </p:sp>
    </p:spTree>
    <p:extLst>
      <p:ext uri="{BB962C8B-B14F-4D97-AF65-F5344CB8AC3E}">
        <p14:creationId xmlns:p14="http://schemas.microsoft.com/office/powerpoint/2010/main" val="47193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Identify Lane Marking Positions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18" y="1750629"/>
            <a:ext cx="6819465" cy="3835950"/>
          </a:xfrm>
        </p:spPr>
      </p:pic>
      <p:sp>
        <p:nvSpPr>
          <p:cNvPr id="5" name="TextBox 4"/>
          <p:cNvSpPr txBox="1"/>
          <p:nvPr/>
        </p:nvSpPr>
        <p:spPr>
          <a:xfrm>
            <a:off x="1827871" y="5719848"/>
            <a:ext cx="103641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 = cv2.getPerspectiveTransform(</a:t>
            </a:r>
            <a:r>
              <a:rPr lang="en-US" sz="3200" dirty="0" err="1"/>
              <a:t>src,dst</a:t>
            </a:r>
            <a:r>
              <a:rPr lang="en-US" sz="3200" dirty="0"/>
              <a:t>)</a:t>
            </a:r>
          </a:p>
          <a:p>
            <a:r>
              <a:rPr lang="en-US" sz="3200" dirty="0" err="1"/>
              <a:t>img</a:t>
            </a:r>
            <a:r>
              <a:rPr lang="en-US" sz="3200" dirty="0"/>
              <a:t> = cv2.warpPerspective(</a:t>
            </a:r>
            <a:r>
              <a:rPr lang="en-US" sz="3200" dirty="0" err="1"/>
              <a:t>img</a:t>
            </a:r>
            <a:r>
              <a:rPr lang="en-US" sz="3200" dirty="0"/>
              <a:t>, M, (</a:t>
            </a:r>
            <a:r>
              <a:rPr lang="en-US" sz="3200" dirty="0" err="1"/>
              <a:t>max_x</a:t>
            </a:r>
            <a:r>
              <a:rPr lang="en-US" sz="3200" dirty="0"/>
              <a:t>, </a:t>
            </a:r>
            <a:r>
              <a:rPr lang="en-US" sz="3200" dirty="0" err="1"/>
              <a:t>max_y</a:t>
            </a:r>
            <a:r>
              <a:rPr lang="en-US" sz="32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1002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2. Identify Lane Marking Positions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29" y="1808252"/>
            <a:ext cx="10026596" cy="4715838"/>
          </a:xfrm>
        </p:spPr>
      </p:pic>
    </p:spTree>
    <p:extLst>
      <p:ext uri="{BB962C8B-B14F-4D97-AF65-F5344CB8AC3E}">
        <p14:creationId xmlns:p14="http://schemas.microsoft.com/office/powerpoint/2010/main" val="205558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3. Curve Fit for Lane Lines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" y="1685109"/>
            <a:ext cx="10398034" cy="4357909"/>
          </a:xfrm>
        </p:spPr>
      </p:pic>
      <p:sp>
        <p:nvSpPr>
          <p:cNvPr id="5" name="TextBox 4"/>
          <p:cNvSpPr txBox="1"/>
          <p:nvPr/>
        </p:nvSpPr>
        <p:spPr>
          <a:xfrm>
            <a:off x="3174276" y="6061166"/>
            <a:ext cx="472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np.polyfit</a:t>
            </a:r>
            <a:r>
              <a:rPr lang="en-US" sz="3200" dirty="0"/>
              <a:t>(</a:t>
            </a:r>
            <a:r>
              <a:rPr lang="en-US" sz="3200" dirty="0" err="1"/>
              <a:t>y_vals</a:t>
            </a:r>
            <a:r>
              <a:rPr lang="en-US" sz="3200" dirty="0"/>
              <a:t>, </a:t>
            </a:r>
            <a:r>
              <a:rPr lang="en-US" sz="3200" dirty="0" err="1"/>
              <a:t>x_vals</a:t>
            </a:r>
            <a:r>
              <a:rPr lang="en-US" sz="3200" dirty="0"/>
              <a:t>, 2)</a:t>
            </a:r>
          </a:p>
        </p:txBody>
      </p:sp>
    </p:spTree>
    <p:extLst>
      <p:ext uri="{BB962C8B-B14F-4D97-AF65-F5344CB8AC3E}">
        <p14:creationId xmlns:p14="http://schemas.microsoft.com/office/powerpoint/2010/main" val="17520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4. Car Distance From Center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2007703"/>
            <a:ext cx="10863469" cy="4515575"/>
          </a:xfrm>
        </p:spPr>
      </p:pic>
    </p:spTree>
    <p:extLst>
      <p:ext uri="{BB962C8B-B14F-4D97-AF65-F5344CB8AC3E}">
        <p14:creationId xmlns:p14="http://schemas.microsoft.com/office/powerpoint/2010/main" val="52403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5. Lane Curvature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759226"/>
            <a:ext cx="9511748" cy="40319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98" y="4269409"/>
            <a:ext cx="4633311" cy="15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7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6. Steering Angle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Function of curvature, car distance from center, and car angle (assumed 0 degrees)</a:t>
            </a:r>
          </a:p>
          <a:p>
            <a:r>
              <a:rPr lang="en-US" sz="3200" dirty="0"/>
              <a:t>I didn’t do this part. Your turn. ;-)</a:t>
            </a:r>
          </a:p>
        </p:txBody>
      </p:sp>
    </p:spTree>
    <p:extLst>
      <p:ext uri="{BB962C8B-B14F-4D97-AF65-F5344CB8AC3E}">
        <p14:creationId xmlns:p14="http://schemas.microsoft.com/office/powerpoint/2010/main" val="1886735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625" y="230412"/>
            <a:ext cx="3456713" cy="1478570"/>
          </a:xfrm>
        </p:spPr>
        <p:txBody>
          <a:bodyPr>
            <a:normAutofit/>
          </a:bodyPr>
          <a:lstStyle/>
          <a:p>
            <a:r>
              <a:rPr lang="en-US" sz="4400"/>
              <a:t>Final </a:t>
            </a:r>
            <a:r>
              <a:rPr lang="en-US" sz="4400" dirty="0"/>
              <a:t>Result</a:t>
            </a:r>
          </a:p>
        </p:txBody>
      </p:sp>
      <p:pic>
        <p:nvPicPr>
          <p:cNvPr id="4" name="output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986" y="1397725"/>
            <a:ext cx="9534752" cy="5363598"/>
          </a:xfrm>
        </p:spPr>
      </p:pic>
    </p:spTree>
    <p:extLst>
      <p:ext uri="{BB962C8B-B14F-4D97-AF65-F5344CB8AC3E}">
        <p14:creationId xmlns:p14="http://schemas.microsoft.com/office/powerpoint/2010/main" val="17775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Future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Following a Lane (MPC)</a:t>
            </a:r>
          </a:p>
          <a:p>
            <a:r>
              <a:rPr lang="en-US" sz="3200" dirty="0"/>
              <a:t>Optimizing Car Detection (Lyft Perception Challenge)</a:t>
            </a:r>
          </a:p>
          <a:p>
            <a:r>
              <a:rPr lang="en-US" sz="3200" dirty="0"/>
              <a:t>Passing Other Cars (A*)</a:t>
            </a:r>
          </a:p>
          <a:p>
            <a:r>
              <a:rPr lang="en-US" sz="3200" dirty="0"/>
              <a:t>Urban Driving (CARLA)</a:t>
            </a:r>
          </a:p>
        </p:txBody>
      </p:sp>
    </p:spTree>
    <p:extLst>
      <p:ext uri="{BB962C8B-B14F-4D97-AF65-F5344CB8AC3E}">
        <p14:creationId xmlns:p14="http://schemas.microsoft.com/office/powerpoint/2010/main" val="45585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an AI Driver?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Avoid 35k/</a:t>
            </a:r>
            <a:r>
              <a:rPr lang="en-US" sz="3200" dirty="0" err="1"/>
              <a:t>yr</a:t>
            </a:r>
            <a:r>
              <a:rPr lang="en-US" sz="3200" dirty="0"/>
              <a:t> traffic deaths in US and 1.2M/</a:t>
            </a:r>
            <a:r>
              <a:rPr lang="en-US" sz="3200" dirty="0" err="1"/>
              <a:t>yr</a:t>
            </a:r>
            <a:r>
              <a:rPr lang="en-US" sz="3200" dirty="0"/>
              <a:t> worldwide</a:t>
            </a:r>
          </a:p>
          <a:p>
            <a:r>
              <a:rPr lang="en-US" sz="3200" dirty="0"/>
              <a:t>Reclaim 24% of Los Angeles from parking spaces</a:t>
            </a:r>
          </a:p>
          <a:p>
            <a:r>
              <a:rPr lang="en-US" sz="3200" dirty="0"/>
              <a:t>Spend an hour per day reading instead of driving</a:t>
            </a:r>
          </a:p>
          <a:p>
            <a:endParaRPr lang="en-US" sz="3200" dirty="0"/>
          </a:p>
          <a:p>
            <a:r>
              <a:rPr lang="en-US" sz="3200" dirty="0"/>
              <a:t>Because it’s cool!</a:t>
            </a:r>
          </a:p>
        </p:txBody>
      </p:sp>
    </p:spTree>
    <p:extLst>
      <p:ext uri="{BB962C8B-B14F-4D97-AF65-F5344CB8AC3E}">
        <p14:creationId xmlns:p14="http://schemas.microsoft.com/office/powerpoint/2010/main" val="1567978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			Get the Code!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402" y="2249487"/>
            <a:ext cx="1191459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hlinkClick r:id="rId2"/>
            </a:endParaRP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https://github.com/ericlavigne/CarND-Detect-Lane-Lines-And-Vehicles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457200" lvl="1" indent="0">
              <a:buNone/>
            </a:pPr>
            <a:r>
              <a:rPr lang="en-US" sz="3600" dirty="0"/>
              <a:t>				</a:t>
            </a:r>
            <a:r>
              <a:rPr lang="en-US" sz="44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2177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But AI is Hard</a:t>
            </a:r>
            <a:r>
              <a:rPr lang="is-IS" sz="4400" dirty="0"/>
              <a:t>…</a:t>
            </a:r>
            <a:endParaRPr lang="en-US" sz="4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67705" y="23155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we solve hard problems?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67705" y="379408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One step at a time</a:t>
            </a:r>
          </a:p>
        </p:txBody>
      </p:sp>
    </p:spTree>
    <p:extLst>
      <p:ext uri="{BB962C8B-B14F-4D97-AF65-F5344CB8AC3E}">
        <p14:creationId xmlns:p14="http://schemas.microsoft.com/office/powerpoint/2010/main" val="93005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First Step: Cruise Control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13" y="2097088"/>
            <a:ext cx="5320198" cy="4181318"/>
          </a:xfrm>
        </p:spPr>
      </p:pic>
    </p:spTree>
    <p:extLst>
      <p:ext uri="{BB962C8B-B14F-4D97-AF65-F5344CB8AC3E}">
        <p14:creationId xmlns:p14="http://schemas.microsoft.com/office/powerpoint/2010/main" val="198137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Cruise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Human driver does the hard parts</a:t>
            </a:r>
          </a:p>
          <a:p>
            <a:r>
              <a:rPr lang="en-US" sz="3200" dirty="0"/>
              <a:t>Human driver turns on and off</a:t>
            </a:r>
          </a:p>
          <a:p>
            <a:r>
              <a:rPr lang="en-US" sz="3200" dirty="0"/>
              <a:t>Only used when helpful</a:t>
            </a:r>
          </a:p>
          <a:p>
            <a:endParaRPr lang="en-US" sz="3200" dirty="0"/>
          </a:p>
          <a:p>
            <a:r>
              <a:rPr lang="en-US" sz="3200" dirty="0"/>
              <a:t>What’s the next baby step?</a:t>
            </a:r>
          </a:p>
        </p:txBody>
      </p:sp>
    </p:spTree>
    <p:extLst>
      <p:ext uri="{BB962C8B-B14F-4D97-AF65-F5344CB8AC3E}">
        <p14:creationId xmlns:p14="http://schemas.microsoft.com/office/powerpoint/2010/main" val="116817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Baby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Cruise Control (Constant Speed)</a:t>
            </a:r>
          </a:p>
          <a:p>
            <a:r>
              <a:rPr lang="en-US" sz="3200" dirty="0"/>
              <a:t>Lane Keeping</a:t>
            </a:r>
          </a:p>
          <a:p>
            <a:r>
              <a:rPr lang="en-US" sz="3200" dirty="0"/>
              <a:t>Safe Following Distance</a:t>
            </a:r>
          </a:p>
          <a:p>
            <a:r>
              <a:rPr lang="en-US" sz="3200" dirty="0"/>
              <a:t>Recommending Path</a:t>
            </a:r>
          </a:p>
          <a:p>
            <a:r>
              <a:rPr lang="en-US" sz="3200" dirty="0"/>
              <a:t>Emergency Braking</a:t>
            </a:r>
          </a:p>
        </p:txBody>
      </p:sp>
    </p:spTree>
    <p:extLst>
      <p:ext uri="{BB962C8B-B14F-4D97-AF65-F5344CB8AC3E}">
        <p14:creationId xmlns:p14="http://schemas.microsoft.com/office/powerpoint/2010/main" val="208854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52663" cy="1478570"/>
          </a:xfrm>
        </p:spPr>
        <p:txBody>
          <a:bodyPr>
            <a:normAutofit/>
          </a:bodyPr>
          <a:lstStyle/>
          <a:p>
            <a:r>
              <a:rPr lang="en-US" sz="4400" dirty="0"/>
              <a:t>Lane Keeping: Baby Step Has Baby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332631" cy="3541714"/>
          </a:xfrm>
        </p:spPr>
        <p:txBody>
          <a:bodyPr numCol="1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Identify Lane Marking Pixels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Identify Lane Marking Positions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Curve Fit for Lane Lines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17743" y="2249487"/>
            <a:ext cx="4814545" cy="354171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sz="3200" dirty="0"/>
              <a:t>Calculate Car Distance from Center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3200" dirty="0"/>
              <a:t>Calculate Lane Curvature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3200" dirty="0"/>
              <a:t>Select Steering Angle</a:t>
            </a:r>
          </a:p>
        </p:txBody>
      </p:sp>
    </p:spTree>
    <p:extLst>
      <p:ext uri="{BB962C8B-B14F-4D97-AF65-F5344CB8AC3E}">
        <p14:creationId xmlns:p14="http://schemas.microsoft.com/office/powerpoint/2010/main" val="59427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001" y="0"/>
            <a:ext cx="3456714" cy="1478570"/>
          </a:xfrm>
        </p:spPr>
        <p:txBody>
          <a:bodyPr>
            <a:normAutofit/>
          </a:bodyPr>
          <a:lstStyle/>
          <a:p>
            <a:r>
              <a:rPr lang="en-US" sz="4400" dirty="0"/>
              <a:t>Input Video</a:t>
            </a:r>
          </a:p>
        </p:txBody>
      </p:sp>
      <p:pic>
        <p:nvPicPr>
          <p:cNvPr id="7" name="input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665" y="1175657"/>
            <a:ext cx="9916455" cy="5578318"/>
          </a:xfrm>
        </p:spPr>
      </p:pic>
    </p:spTree>
    <p:extLst>
      <p:ext uri="{BB962C8B-B14F-4D97-AF65-F5344CB8AC3E}">
        <p14:creationId xmlns:p14="http://schemas.microsoft.com/office/powerpoint/2010/main" val="138087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1. Identify Lane Marking Pixels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9" y="2178121"/>
            <a:ext cx="10464762" cy="3719245"/>
          </a:xfrm>
        </p:spPr>
      </p:pic>
    </p:spTree>
    <p:extLst>
      <p:ext uri="{BB962C8B-B14F-4D97-AF65-F5344CB8AC3E}">
        <p14:creationId xmlns:p14="http://schemas.microsoft.com/office/powerpoint/2010/main" val="510808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3394</TotalTime>
  <Words>324</Words>
  <Application>Microsoft Macintosh PowerPoint</Application>
  <PresentationFormat>Widescreen</PresentationFormat>
  <Paragraphs>61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Tw Cen MT</vt:lpstr>
      <vt:lpstr>Circuit</vt:lpstr>
      <vt:lpstr>AI Driver in Baby Steps</vt:lpstr>
      <vt:lpstr>Why an AI Driver?</vt:lpstr>
      <vt:lpstr>But AI is Hard…</vt:lpstr>
      <vt:lpstr>First Step: Cruise Control</vt:lpstr>
      <vt:lpstr>Cruise Control</vt:lpstr>
      <vt:lpstr>Baby Steps</vt:lpstr>
      <vt:lpstr>Lane Keeping: Baby Step Has Baby Steps</vt:lpstr>
      <vt:lpstr>Input Video</vt:lpstr>
      <vt:lpstr>1. Identify Lane Marking Pixels</vt:lpstr>
      <vt:lpstr>1. Identify Lane Marking Pixels</vt:lpstr>
      <vt:lpstr>1. Identify Lane Marking Pixels</vt:lpstr>
      <vt:lpstr>2. Identify Lane Marking Positions</vt:lpstr>
      <vt:lpstr>2. Identify Lane Marking Positions</vt:lpstr>
      <vt:lpstr>3. Curve Fit for Lane Lines</vt:lpstr>
      <vt:lpstr>4. Car Distance From Center</vt:lpstr>
      <vt:lpstr>5. Lane Curvature</vt:lpstr>
      <vt:lpstr>6. Steering Angle</vt:lpstr>
      <vt:lpstr>Final Result</vt:lpstr>
      <vt:lpstr>Future Topics</vt:lpstr>
      <vt:lpstr>   Get the Code!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Driver</dc:title>
  <dc:creator>Eric Lavigne</dc:creator>
  <cp:lastModifiedBy>N L</cp:lastModifiedBy>
  <cp:revision>26</cp:revision>
  <dcterms:created xsi:type="dcterms:W3CDTF">2017-05-13T23:19:53Z</dcterms:created>
  <dcterms:modified xsi:type="dcterms:W3CDTF">2018-06-12T00:59:03Z</dcterms:modified>
</cp:coreProperties>
</file>